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5EA2-4000-4779-8D9B-EFD75C8A80A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0091-CE8A-4748-A072-E2DE4DE7C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5EA2-4000-4779-8D9B-EFD75C8A80A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0091-CE8A-4748-A072-E2DE4DE7C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5EA2-4000-4779-8D9B-EFD75C8A80A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0091-CE8A-4748-A072-E2DE4DE7C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5EA2-4000-4779-8D9B-EFD75C8A80A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0091-CE8A-4748-A072-E2DE4DE7C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5EA2-4000-4779-8D9B-EFD75C8A80A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0091-CE8A-4748-A072-E2DE4DE7C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5EA2-4000-4779-8D9B-EFD75C8A80A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0091-CE8A-4748-A072-E2DE4DE7C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5EA2-4000-4779-8D9B-EFD75C8A80A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0091-CE8A-4748-A072-E2DE4DE7C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5EA2-4000-4779-8D9B-EFD75C8A80A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0091-CE8A-4748-A072-E2DE4DE7C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5EA2-4000-4779-8D9B-EFD75C8A80A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0091-CE8A-4748-A072-E2DE4DE7C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5EA2-4000-4779-8D9B-EFD75C8A80A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0091-CE8A-4748-A072-E2DE4DE7C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5EA2-4000-4779-8D9B-EFD75C8A80A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0091-CE8A-4748-A072-E2DE4DE7C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C5EA2-4000-4779-8D9B-EFD75C8A80A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0091-CE8A-4748-A072-E2DE4DE7C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 7 -Heat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/>
              <a:t>SCIENCE 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Precautions to be taken while reading&#10;laboratory thermometer.&#10;• For taking the reading with clinical thermometer, the bulb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88392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How to use clinical thermometer?&#10;• The thermometer must be washed preferably with&#10;antiseptic lotion like dettol or spirit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1000"/>
            <a:ext cx="85344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800" dirty="0" smtClean="0"/>
              <a:t>THANKS</a:t>
            </a:r>
            <a:endParaRPr lang="en-US" sz="13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-7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0" name="Picture 2" descr="Heat&#10;• Heat is a form of energy which can cause hotness&#10;to a body.&#10;• Heat can only be transformed to other form of&#10;energy.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0"/>
            <a:ext cx="8153400" cy="5476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-7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endParaRPr lang="en-US"/>
          </a:p>
        </p:txBody>
      </p:sp>
      <p:pic>
        <p:nvPicPr>
          <p:cNvPr id="21506" name="Picture 2" descr="- On gaining the object becomes hot&#10;- On loosing heat object becomes cold&#10;- Heat gets transferred from hot object to cold&#10;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04800"/>
            <a:ext cx="7620000" cy="6315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-7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 descr="How does heat energy gets transformed&#10;into other form of energy&#10;• Example1:- In thermal power&#10;station heat energy is&#10;trans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2296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CLASS-7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 descr="Temperature&#10;• The degree of hotness of a&#10;body is called its temperature.&#10;• when a object is heated it&#10;becomes hot along wi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"/>
            <a:ext cx="80772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-7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8434" name="Picture 2" descr="Temperature&#10;• Effects of heat:-&#10;3. Heat effects the living organisms:- mangoes grow&#10;only in summer because of appropriate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833" y="304800"/>
            <a:ext cx="7909367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-7 HEAT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 descr="Thermometer&#10;• The device use to measure the temperature of an&#10;object is called thermometer.&#10;• Thermometer use scale to giv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6106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-7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6386" name="Picture 2" descr="Laboratory and clinical thermometer&#10;like, share,comment, subscribe 8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81534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CLASS-7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5362" name="Picture 2" descr="Difference between clinical and&#10;laboratory thermometer.&#10;Clinical thermometer&#10;• A clinical thermometer is&#10;shorter than labo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4582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27</Words>
  <Application>Microsoft Office PowerPoint</Application>
  <PresentationFormat>On-screen Show (4:3)</PresentationFormat>
  <Paragraphs>11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Class 7 -Heat</vt:lpstr>
      <vt:lpstr>CLASS -7</vt:lpstr>
      <vt:lpstr>CLASS -7</vt:lpstr>
      <vt:lpstr>CLASS -7 </vt:lpstr>
      <vt:lpstr>CLASS-7</vt:lpstr>
      <vt:lpstr>CLASS -7</vt:lpstr>
      <vt:lpstr>CLASS -7 HEAT</vt:lpstr>
      <vt:lpstr>CLASS -7</vt:lpstr>
      <vt:lpstr>CLASS-7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7 heat</dc:title>
  <dc:creator>dell</dc:creator>
  <cp:lastModifiedBy>dell</cp:lastModifiedBy>
  <cp:revision>4</cp:revision>
  <dcterms:created xsi:type="dcterms:W3CDTF">2020-04-15T16:19:35Z</dcterms:created>
  <dcterms:modified xsi:type="dcterms:W3CDTF">2020-04-16T11:44:10Z</dcterms:modified>
</cp:coreProperties>
</file>